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1" roundtripDataSignature="AMtx7miqNgOMPPimvCdOg9biONqdE742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62B466-595E-47DE-8A23-8A76BA023B97}">
  <a:tblStyle styleId="{D662B466-595E-47DE-8A23-8A76BA023B97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o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e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Objet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cção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Duplo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ó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E0F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11764"/>
            </a:schemeClr>
          </a:solidFill>
          <a:ln w="12700" cap="flat" cmpd="sng">
            <a:solidFill>
              <a:schemeClr val="dk1">
                <a:alpha val="1176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1" descr="Uma imagem com desenho, luz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84290" y="673411"/>
            <a:ext cx="8613870" cy="126394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-104775" y="6550223"/>
            <a:ext cx="12192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Alexandre Ferreira		Flávio Fernandes		Guilherme Pontes		Tomás Martins</a:t>
            </a:r>
            <a:endParaRPr/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79176" y="2155528"/>
            <a:ext cx="3824098" cy="3824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E0FF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11764"/>
            </a:schemeClr>
          </a:solidFill>
          <a:ln w="12700" cap="flat" cmpd="sng">
            <a:solidFill>
              <a:schemeClr val="dk1">
                <a:alpha val="1176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4" name="Google Shape;164;p10"/>
          <p:cNvPicPr preferRelativeResize="0"/>
          <p:nvPr/>
        </p:nvPicPr>
        <p:blipFill rotWithShape="1">
          <a:blip r:embed="rId3"/>
          <a:srcRect b="6932"/>
          <a:stretch/>
        </p:blipFill>
        <p:spPr>
          <a:xfrm>
            <a:off x="307458" y="1367161"/>
            <a:ext cx="5418640" cy="34889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5" name="Google Shape;165;p10"/>
          <p:cNvPicPr preferRelativeResize="0"/>
          <p:nvPr/>
        </p:nvPicPr>
        <p:blipFill rotWithShape="1">
          <a:blip r:embed="rId4"/>
          <a:srcRect t="3060" b="6932"/>
          <a:stretch/>
        </p:blipFill>
        <p:spPr>
          <a:xfrm>
            <a:off x="6323504" y="1367161"/>
            <a:ext cx="5512853" cy="34889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ED20A9C3-5037-4257-B094-3966AF7411E0}"/>
              </a:ext>
            </a:extLst>
          </p:cNvPr>
          <p:cNvSpPr/>
          <p:nvPr/>
        </p:nvSpPr>
        <p:spPr>
          <a:xfrm>
            <a:off x="307457" y="5619565"/>
            <a:ext cx="5418639" cy="1000957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/>
              <a:t>Código (</a:t>
            </a:r>
            <a:r>
              <a:rPr lang="pt-PT" i="1" dirty="0" err="1"/>
              <a:t>InforEstudante</a:t>
            </a:r>
            <a:r>
              <a:rPr lang="pt-PT" dirty="0"/>
              <a:t> não suporta o tamanho):</a:t>
            </a:r>
          </a:p>
          <a:p>
            <a:pPr algn="ctr"/>
            <a:endParaRPr lang="pt-PT" dirty="0"/>
          </a:p>
          <a:p>
            <a:pPr algn="ctr"/>
            <a:r>
              <a:rPr lang="pt-PT" dirty="0"/>
              <a:t>https://www.dropbox.com/s/urvdigo7b7xgpi1/CodigoFonteVoltasAoMundo.zip?dl=0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E0FF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11764"/>
            </a:schemeClr>
          </a:solidFill>
          <a:ln w="12700" cap="flat" cmpd="sng">
            <a:solidFill>
              <a:schemeClr val="dk1">
                <a:alpha val="1176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1 - Avô e neto assistem às notícias quando aparece a notícia que um vulcão entrou em erupção na ilha Stromboli em Itália. Posto esta notícia o neto pergunta ao avô onde se localiza Itália. 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2 - Durante um almoço de família o neto pergunta ao seus avós onde é que estes tinham passado as suas férias de Verão e estes respondem que foram até ao continente Africano. O neto que desconhecia os nomes e localizações dos continentes pergunta ao avós onde é que situava o continente Africano. 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3 - Enquanto a avó contava a história da Lagoa das Setes cidades à sua neta esta pergunta à sua avó em que ilha se situava a dita Lagoa das Sete cidades.  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95251" y="352425"/>
            <a:ext cx="283845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Cenários</a:t>
            </a:r>
            <a:endParaRPr sz="1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2"/>
          <p:cNvSpPr/>
          <p:nvPr/>
        </p:nvSpPr>
        <p:spPr>
          <a:xfrm>
            <a:off x="1" y="273337"/>
            <a:ext cx="95250" cy="701963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E0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11764"/>
            </a:schemeClr>
          </a:solidFill>
          <a:ln w="12700" cap="flat" cmpd="sng">
            <a:solidFill>
              <a:schemeClr val="dk1">
                <a:alpha val="1176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"/>
          <p:cNvSpPr txBox="1"/>
          <p:nvPr/>
        </p:nvSpPr>
        <p:spPr>
          <a:xfrm>
            <a:off x="95251" y="352425"/>
            <a:ext cx="463867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b="1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Human-Artifact Model</a:t>
            </a:r>
            <a:endParaRPr sz="1800" b="1" i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3"/>
          <p:cNvSpPr/>
          <p:nvPr/>
        </p:nvSpPr>
        <p:spPr>
          <a:xfrm>
            <a:off x="1" y="273337"/>
            <a:ext cx="95250" cy="701963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02" name="Google Shape;102;p3"/>
          <p:cNvGraphicFramePr/>
          <p:nvPr/>
        </p:nvGraphicFramePr>
        <p:xfrm>
          <a:off x="1769268" y="1625185"/>
          <a:ext cx="8653500" cy="4748405"/>
        </p:xfrm>
        <a:graphic>
          <a:graphicData uri="http://schemas.openxmlformats.org/drawingml/2006/table">
            <a:tbl>
              <a:tblPr firstRow="1" bandRow="1">
                <a:noFill/>
                <a:tableStyleId>{D662B466-595E-47DE-8A23-8A76BA023B97}</a:tableStyleId>
              </a:tblPr>
              <a:tblGrid>
                <a:gridCol w="2884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4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4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14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Porquê?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Educar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Criar laços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Entretenimento</a:t>
                      </a:r>
                      <a:endParaRPr sz="1400" b="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Diversão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Adquirir conhecimento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Passar tempo com familiares</a:t>
                      </a:r>
                      <a:endParaRPr sz="1400" b="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5C5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3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O quê?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Jogar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Aprender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Jogar 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Aprender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Completar todos os níveis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5C5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60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Como?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Uso convencional de ecrãs </a:t>
                      </a:r>
                      <a:r>
                        <a:rPr lang="pt-PT" sz="1400" i="1" u="none" strike="noStrike" cap="none"/>
                        <a:t>touch</a:t>
                      </a:r>
                      <a:endParaRPr sz="1400" i="1" u="none" strike="noStrike" cap="none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O utilizador pressiona a resposta que acha ser a correta e arrasta para a localização que pretende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5C5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37125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Uso do conceito </a:t>
                      </a:r>
                      <a:r>
                        <a:rPr lang="pt-PT" sz="1400" i="1" u="none" strike="noStrike" cap="none"/>
                        <a:t>drag and drop</a:t>
                      </a:r>
                      <a:endParaRPr sz="1400" u="none" strike="noStrike" cap="none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O utilizador carrega na opção que pretende nos menus e uso do conceito </a:t>
                      </a:r>
                      <a:r>
                        <a:rPr lang="pt-PT" sz="1400" i="1" u="none" strike="noStrike" cap="none"/>
                        <a:t>drag and drop</a:t>
                      </a:r>
                      <a:r>
                        <a:rPr lang="pt-PT" sz="1400" u="none" strike="noStrike" cap="none"/>
                        <a:t> dentro do jogo para unir os nomes às localizações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5C5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8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Artefacto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pt-PT" sz="1400" u="none" strike="noStrike" cap="none"/>
                        <a:t>Humano</a:t>
                      </a:r>
                      <a:endParaRPr/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5C5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E0F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11764"/>
            </a:schemeClr>
          </a:solidFill>
          <a:ln w="12700" cap="flat" cmpd="sng">
            <a:solidFill>
              <a:schemeClr val="dk1">
                <a:alpha val="1176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95250" y="352425"/>
            <a:ext cx="426719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Protótipo em Papel</a:t>
            </a:r>
            <a:endParaRPr sz="1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1" y="273337"/>
            <a:ext cx="95250" cy="701963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" name="Google Shape;110;p4" descr="Uma imagem com texto, quadro branco&#10;&#10;Descrição gerada automaticamente"/>
          <p:cNvPicPr preferRelativeResize="0"/>
          <p:nvPr/>
        </p:nvPicPr>
        <p:blipFill rotWithShape="1">
          <a:blip r:embed="rId3">
            <a:alphaModFix/>
          </a:blip>
          <a:srcRect l="-1" t="8654" r="-35" b="57178"/>
          <a:stretch/>
        </p:blipFill>
        <p:spPr>
          <a:xfrm>
            <a:off x="371473" y="2126424"/>
            <a:ext cx="5903811" cy="2804701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1" name="Google Shape;111;p4" descr="Uma imagem com texto, quadro branco&#10;&#10;Descrição gerada automaticamente"/>
          <p:cNvPicPr preferRelativeResize="0"/>
          <p:nvPr/>
        </p:nvPicPr>
        <p:blipFill rotWithShape="1">
          <a:blip r:embed="rId3">
            <a:alphaModFix/>
          </a:blip>
          <a:srcRect l="44784" t="71870" r="6147" b="4304"/>
          <a:stretch/>
        </p:blipFill>
        <p:spPr>
          <a:xfrm>
            <a:off x="7399235" y="2125249"/>
            <a:ext cx="4154589" cy="2805876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12" name="Google Shape;112;p4"/>
          <p:cNvSpPr txBox="1"/>
          <p:nvPr/>
        </p:nvSpPr>
        <p:spPr>
          <a:xfrm>
            <a:off x="1189778" y="5100237"/>
            <a:ext cx="426719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Menus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4"/>
          <p:cNvSpPr txBox="1"/>
          <p:nvPr/>
        </p:nvSpPr>
        <p:spPr>
          <a:xfrm>
            <a:off x="7399235" y="5100236"/>
            <a:ext cx="426719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Ecrã de Jogo</a:t>
            </a: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E0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11764"/>
            </a:schemeClr>
          </a:solidFill>
          <a:ln w="12700" cap="flat" cmpd="sng">
            <a:solidFill>
              <a:schemeClr val="dk1">
                <a:alpha val="1176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 txBox="1"/>
          <p:nvPr/>
        </p:nvSpPr>
        <p:spPr>
          <a:xfrm>
            <a:off x="95251" y="352425"/>
            <a:ext cx="355282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Protótipo</a:t>
            </a:r>
            <a:endParaRPr sz="1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1" y="273337"/>
            <a:ext cx="95250" cy="701963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7674" y="1592259"/>
            <a:ext cx="3552824" cy="2322409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22" name="Google Shape;122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7674" y="4104536"/>
            <a:ext cx="3552824" cy="2308179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23" name="Google Shape;123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29100" y="1592259"/>
            <a:ext cx="7474660" cy="4820456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E0FF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11764"/>
            </a:schemeClr>
          </a:solidFill>
          <a:ln w="12700" cap="flat" cmpd="sng">
            <a:solidFill>
              <a:schemeClr val="dk1">
                <a:alpha val="1176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"/>
          <p:cNvSpPr txBox="1"/>
          <p:nvPr/>
        </p:nvSpPr>
        <p:spPr>
          <a:xfrm>
            <a:off x="95251" y="352425"/>
            <a:ext cx="283845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Testes</a:t>
            </a:r>
            <a:endParaRPr sz="1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6"/>
          <p:cNvSpPr/>
          <p:nvPr/>
        </p:nvSpPr>
        <p:spPr>
          <a:xfrm>
            <a:off x="1" y="273337"/>
            <a:ext cx="95250" cy="701963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6"/>
          <p:cNvSpPr txBox="1"/>
          <p:nvPr/>
        </p:nvSpPr>
        <p:spPr>
          <a:xfrm>
            <a:off x="95251" y="1718770"/>
            <a:ext cx="211402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b="1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Onde </a:t>
            </a:r>
            <a:r>
              <a:rPr lang="pt-PT" sz="2000" b="1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melhorar</a:t>
            </a:r>
            <a:endParaRPr sz="1800" b="1" u="sng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6"/>
          <p:cNvSpPr txBox="1"/>
          <p:nvPr/>
        </p:nvSpPr>
        <p:spPr>
          <a:xfrm>
            <a:off x="95250" y="1996708"/>
            <a:ext cx="12096750" cy="1354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pt-PT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Adicionar uma </a:t>
            </a:r>
            <a:r>
              <a:rPr lang="pt-PT" sz="1600" i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hint </a:t>
            </a:r>
            <a:r>
              <a:rPr lang="pt-PT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para os utilizadores saberem que podem clicar na placa dos distritos para obter mais informações acerca do local</a:t>
            </a:r>
            <a:endParaRPr sz="1600" b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pt-PT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Adicionar o botão de “Voltar” nos menus de jogo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pt-PT" sz="1600" b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Tornar o jogo menos repetitivo</a:t>
            </a:r>
            <a:endParaRPr/>
          </a:p>
        </p:txBody>
      </p:sp>
      <p:sp>
        <p:nvSpPr>
          <p:cNvPr id="133" name="Google Shape;133;p6"/>
          <p:cNvSpPr txBox="1"/>
          <p:nvPr/>
        </p:nvSpPr>
        <p:spPr>
          <a:xfrm>
            <a:off x="95251" y="3830731"/>
            <a:ext cx="38391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b="1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Sugestões dos utilizadores</a:t>
            </a:r>
            <a:endParaRPr/>
          </a:p>
        </p:txBody>
      </p:sp>
      <p:sp>
        <p:nvSpPr>
          <p:cNvPr id="134" name="Google Shape;134;p6"/>
          <p:cNvSpPr txBox="1"/>
          <p:nvPr/>
        </p:nvSpPr>
        <p:spPr>
          <a:xfrm>
            <a:off x="95250" y="4213638"/>
            <a:ext cx="12096750" cy="1600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pt-PT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“pistas para carregar no distrito”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pt-PT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“design, informar que era possível clicar nas placas”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pt-PT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“Design, botão voltar nos jogos”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pt-PT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“Design, mostrar que dá para ter informação dos distritos”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</a:pPr>
            <a:r>
              <a:rPr lang="pt-PT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“poderiam melhorar o design para que o jogo seja mais apelativo”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E0FF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11764"/>
            </a:schemeClr>
          </a:solidFill>
          <a:ln w="12700" cap="flat" cmpd="sng">
            <a:solidFill>
              <a:schemeClr val="dk1">
                <a:alpha val="1176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7"/>
          <p:cNvSpPr txBox="1"/>
          <p:nvPr/>
        </p:nvSpPr>
        <p:spPr>
          <a:xfrm>
            <a:off x="95251" y="352425"/>
            <a:ext cx="283845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Produto Final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1" y="273337"/>
            <a:ext cx="95250" cy="701963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5900" y="1508261"/>
            <a:ext cx="5798599" cy="38414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3" name="Google Shape;14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000" y="1508250"/>
            <a:ext cx="5795514" cy="384150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E0FF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11764"/>
            </a:schemeClr>
          </a:solidFill>
          <a:ln w="12700" cap="flat" cmpd="sng">
            <a:solidFill>
              <a:schemeClr val="dk1">
                <a:alpha val="1176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" name="Google Shape;149;p8"/>
          <p:cNvPicPr preferRelativeResize="0"/>
          <p:nvPr/>
        </p:nvPicPr>
        <p:blipFill rotWithShape="1">
          <a:blip r:embed="rId3"/>
          <a:srcRect t="2513" b="6769"/>
          <a:stretch/>
        </p:blipFill>
        <p:spPr>
          <a:xfrm>
            <a:off x="188748" y="1509206"/>
            <a:ext cx="5728701" cy="36664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0" name="Google Shape;150;p8"/>
          <p:cNvPicPr preferRelativeResize="0"/>
          <p:nvPr/>
        </p:nvPicPr>
        <p:blipFill rotWithShape="1">
          <a:blip r:embed="rId4"/>
          <a:srcRect t="1592" b="5040"/>
          <a:stretch/>
        </p:blipFill>
        <p:spPr>
          <a:xfrm>
            <a:off x="6418324" y="1509205"/>
            <a:ext cx="5584928" cy="36664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E0FF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11764"/>
            </a:schemeClr>
          </a:solidFill>
          <a:ln w="12700" cap="flat" cmpd="sng">
            <a:solidFill>
              <a:schemeClr val="dk1">
                <a:alpha val="1176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620" y="387625"/>
            <a:ext cx="5632124" cy="36841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7" name="Google Shape;157;p9"/>
          <p:cNvPicPr preferRelativeResize="0"/>
          <p:nvPr/>
        </p:nvPicPr>
        <p:blipFill rotWithShape="1">
          <a:blip r:embed="rId4">
            <a:alphaModFix/>
          </a:blip>
          <a:srcRect t="1019"/>
          <a:stretch/>
        </p:blipFill>
        <p:spPr>
          <a:xfrm>
            <a:off x="6207075" y="385038"/>
            <a:ext cx="5632125" cy="36892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8" name="Google Shape;158;p9"/>
          <p:cNvPicPr preferRelativeResize="0"/>
          <p:nvPr/>
        </p:nvPicPr>
        <p:blipFill rotWithShape="1">
          <a:blip r:embed="rId5">
            <a:alphaModFix/>
          </a:blip>
          <a:srcRect l="1370" t="3938"/>
          <a:stretch/>
        </p:blipFill>
        <p:spPr>
          <a:xfrm>
            <a:off x="3492950" y="3400425"/>
            <a:ext cx="5206101" cy="33432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354</Words>
  <Application>Microsoft Office PowerPoint</Application>
  <PresentationFormat>Ecrã Panorâmico</PresentationFormat>
  <Paragraphs>49</Paragraphs>
  <Slides>10</Slides>
  <Notes>10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5" baseType="lpstr">
      <vt:lpstr>Roboto</vt:lpstr>
      <vt:lpstr>Courier New</vt:lpstr>
      <vt:lpstr>Arial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Flávio Fernandes</dc:creator>
  <cp:lastModifiedBy>Flávio Fernandes</cp:lastModifiedBy>
  <cp:revision>3</cp:revision>
  <dcterms:created xsi:type="dcterms:W3CDTF">2020-01-19T14:49:27Z</dcterms:created>
  <dcterms:modified xsi:type="dcterms:W3CDTF">2020-01-20T15:43:30Z</dcterms:modified>
</cp:coreProperties>
</file>